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8" r:id="rId1"/>
  </p:sldMasterIdLst>
  <p:sldIdLst>
    <p:sldId id="256" r:id="rId2"/>
    <p:sldId id="272" r:id="rId3"/>
    <p:sldId id="271" r:id="rId4"/>
    <p:sldId id="266" r:id="rId5"/>
    <p:sldId id="265" r:id="rId6"/>
    <p:sldId id="263" r:id="rId7"/>
    <p:sldId id="264" r:id="rId8"/>
    <p:sldId id="262" r:id="rId9"/>
    <p:sldId id="261" r:id="rId10"/>
    <p:sldId id="260" r:id="rId11"/>
    <p:sldId id="259" r:id="rId12"/>
    <p:sldId id="258" r:id="rId13"/>
    <p:sldId id="267" r:id="rId14"/>
    <p:sldId id="268" r:id="rId15"/>
    <p:sldId id="269" r:id="rId16"/>
    <p:sldId id="270" r:id="rId17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4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837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530124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0821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389385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2650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03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7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6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4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9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7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0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7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7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4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EBE01E-598E-4B22-8F95-51D7F8E80936}"/>
              </a:ext>
            </a:extLst>
          </p:cNvPr>
          <p:cNvSpPr/>
          <p:nvPr/>
        </p:nvSpPr>
        <p:spPr>
          <a:xfrm>
            <a:off x="1510018" y="2136339"/>
            <a:ext cx="763398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NOYS Golf Tournament</a:t>
            </a:r>
          </a:p>
          <a:p>
            <a:pPr algn="ctr"/>
            <a:r>
              <a:rPr lang="en-US" sz="3200" b="1" dirty="0"/>
              <a:t>Saturday, July 8, 2023</a:t>
            </a:r>
          </a:p>
          <a:p>
            <a:r>
              <a:rPr lang="en-US" sz="3200" dirty="0"/>
              <a:t> </a:t>
            </a:r>
          </a:p>
          <a:p>
            <a:endParaRPr lang="en-US" dirty="0"/>
          </a:p>
          <a:p>
            <a:r>
              <a:rPr lang="en-US" dirty="0"/>
              <a:t>  </a:t>
            </a:r>
          </a:p>
          <a:p>
            <a:pPr algn="ctr"/>
            <a:r>
              <a:rPr lang="en-US" sz="2800" b="1" dirty="0"/>
              <a:t>Sponsorship Packages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r>
              <a:rPr lang="en-US" dirty="0"/>
              <a:t>Please select the Sponsorship Package you would like to purchase. Thank you for supporting our golf event!</a:t>
            </a:r>
          </a:p>
        </p:txBody>
      </p:sp>
    </p:spTree>
    <p:extLst>
      <p:ext uri="{BB962C8B-B14F-4D97-AF65-F5344CB8AC3E}">
        <p14:creationId xmlns:p14="http://schemas.microsoft.com/office/powerpoint/2010/main" val="1296877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77F07-1DFD-4069-96BB-0386C6701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18455-31A8-44D3-959C-F799D5CB95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u="sng" dirty="0"/>
              <a:t>Duffle Bag Sponsor   $5,000.00  </a:t>
            </a:r>
          </a:p>
          <a:p>
            <a:r>
              <a:rPr lang="en-US" dirty="0"/>
              <a:t>This package includes 4 Golfers</a:t>
            </a:r>
          </a:p>
          <a:p>
            <a:r>
              <a:rPr lang="en-US" dirty="0"/>
              <a:t>Sponsor logo will be on the duffle bag that each player receives upon check-in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Duffle Bag Sponsorship for next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5A0BB-32A6-46CD-820A-71650B6EEF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u="sng" dirty="0"/>
              <a:t>Backpack Sponsor   $5,000.00  </a:t>
            </a:r>
          </a:p>
          <a:p>
            <a:r>
              <a:rPr lang="en-US" dirty="0"/>
              <a:t>This package includes 4 Golfers</a:t>
            </a:r>
          </a:p>
          <a:p>
            <a:r>
              <a:rPr lang="en-US" dirty="0"/>
              <a:t>Sponsor logo will be on the Backpack that each player receives upon check-in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Backpack Sponsorship for next year</a:t>
            </a:r>
          </a:p>
        </p:txBody>
      </p:sp>
    </p:spTree>
    <p:extLst>
      <p:ext uri="{BB962C8B-B14F-4D97-AF65-F5344CB8AC3E}">
        <p14:creationId xmlns:p14="http://schemas.microsoft.com/office/powerpoint/2010/main" val="1919024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EC1ED-33D5-4AAA-A5B9-E4BFA279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36E4C-6D0E-4D94-8DB0-B3FE9C0456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Shirt Sponsor   $6,000.00  </a:t>
            </a:r>
          </a:p>
          <a:p>
            <a:r>
              <a:rPr lang="en-US" dirty="0"/>
              <a:t>This package includes 4 Golfers</a:t>
            </a:r>
          </a:p>
          <a:p>
            <a:r>
              <a:rPr lang="en-US" dirty="0"/>
              <a:t>Sponsor Logo on official tournament Shirt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Shirt Sponsorship for next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613F8-D41A-4D3A-B730-2449C1EED0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Presenting Sponsor   $5,000.00</a:t>
            </a:r>
          </a:p>
          <a:p>
            <a:r>
              <a:rPr lang="en-US" dirty="0"/>
              <a:t>This package includes 8 Golfers</a:t>
            </a:r>
          </a:p>
          <a:p>
            <a:r>
              <a:rPr lang="en-US" dirty="0"/>
              <a:t>Sponsor Logo on a sleeve of golf balls given out to each golfer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Two Hole Sign Sponsorships</a:t>
            </a:r>
          </a:p>
          <a:p>
            <a:r>
              <a:rPr lang="en-US" dirty="0"/>
              <a:t>Recognition as the Presenting Sponsor on the Website for 1 year</a:t>
            </a:r>
          </a:p>
          <a:p>
            <a:r>
              <a:rPr lang="en-US" dirty="0"/>
              <a:t>Sponsor Logo on Event Registration Page</a:t>
            </a:r>
          </a:p>
          <a:p>
            <a:r>
              <a:rPr lang="en-US" dirty="0"/>
              <a:t>Prominent 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Presenting Sponsorship for next year</a:t>
            </a:r>
          </a:p>
        </p:txBody>
      </p:sp>
    </p:spTree>
    <p:extLst>
      <p:ext uri="{BB962C8B-B14F-4D97-AF65-F5344CB8AC3E}">
        <p14:creationId xmlns:p14="http://schemas.microsoft.com/office/powerpoint/2010/main" val="310996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D1AAF-A61F-4AA3-B2C8-A9322614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9DD14-FC70-41D1-AEC1-717547B104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                         </a:t>
            </a:r>
            <a:r>
              <a:rPr lang="en-US" b="1" u="sng" dirty="0"/>
              <a:t>Title Sponsor   $7,500.00  </a:t>
            </a:r>
          </a:p>
          <a:p>
            <a:r>
              <a:rPr lang="en-US" dirty="0"/>
              <a:t>This package includes 12 Golfers</a:t>
            </a:r>
          </a:p>
          <a:p>
            <a:r>
              <a:rPr lang="en-US" dirty="0"/>
              <a:t>Sponsor Logo on official tournament shirt</a:t>
            </a:r>
          </a:p>
          <a:p>
            <a:r>
              <a:rPr lang="en-US" dirty="0"/>
              <a:t>Sponsor Logo on official tournament goodie bag</a:t>
            </a:r>
          </a:p>
          <a:p>
            <a:r>
              <a:rPr lang="en-US" dirty="0"/>
              <a:t>Sponsor Logo on all Prominent signage</a:t>
            </a:r>
          </a:p>
          <a:p>
            <a:r>
              <a:rPr lang="en-US" dirty="0"/>
              <a:t>Recognition as the Title Sponsor on the Website for 1 year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Sponsor Logo on Event Registration Page</a:t>
            </a:r>
          </a:p>
          <a:p>
            <a:r>
              <a:rPr lang="en-US" dirty="0"/>
              <a:t>Prominent 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Title Sponsorship for next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D3667-5FCA-435E-B0BA-BBEC7BD8C2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b="1" u="sng" dirty="0"/>
              <a:t>Jacket/Pullover Sponsor   $6,500.00  </a:t>
            </a:r>
          </a:p>
          <a:p>
            <a:r>
              <a:rPr lang="en-US" dirty="0"/>
              <a:t>This package includes 4 Golfers</a:t>
            </a:r>
          </a:p>
          <a:p>
            <a:r>
              <a:rPr lang="en-US" dirty="0"/>
              <a:t>Sponsor Logo on official tournament Jacket or Pullover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Jacket/Pullover Sponsorship for next year</a:t>
            </a:r>
          </a:p>
        </p:txBody>
      </p:sp>
    </p:spTree>
    <p:extLst>
      <p:ext uri="{BB962C8B-B14F-4D97-AF65-F5344CB8AC3E}">
        <p14:creationId xmlns:p14="http://schemas.microsoft.com/office/powerpoint/2010/main" val="1736172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62FBC-06B5-46E9-8BBC-D1F0E3F05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D263A-F047-45BB-B3C6-E6C246A6D5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Closest to the Pin Sponsor   $1,000.00  </a:t>
            </a:r>
          </a:p>
          <a:p>
            <a:r>
              <a:rPr lang="en-US" dirty="0"/>
              <a:t>Sponsor a Closest to the Pin contest (Range Finder Prize Included in Sponsorship)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Signage at the closest to the Pin hole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Closest to the Pin Sponsorship for next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3C84B-AF55-4248-B2DD-915FAD775D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Long Drive Sponsor   $1,000.00  </a:t>
            </a:r>
          </a:p>
          <a:p>
            <a:r>
              <a:rPr lang="en-US" dirty="0"/>
              <a:t>Sponsor a Long Drive contest (Massage Gun Prize Included in Sponsorship)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Signage at the Long Drive hole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Long Drive Sponsorship for next year</a:t>
            </a:r>
          </a:p>
        </p:txBody>
      </p:sp>
    </p:spTree>
    <p:extLst>
      <p:ext uri="{BB962C8B-B14F-4D97-AF65-F5344CB8AC3E}">
        <p14:creationId xmlns:p14="http://schemas.microsoft.com/office/powerpoint/2010/main" val="1363017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8866E-D769-483E-AE4C-4CED87F1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0FBAC-33B3-49DC-B4EB-310140E1FC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$100K Cash Prize Shootout Sponsor   $1,000.00  </a:t>
            </a:r>
          </a:p>
          <a:p>
            <a:r>
              <a:rPr lang="en-US" dirty="0"/>
              <a:t>Sponsor the $100,000 Cash Prize Shootout where 4 lucky players get at shot at $100,000 Cash (Prize Insurance Included in Sponsorship)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Signage at the Shootout Hole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Shootout Sponsorship for next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4522F-A314-4B31-BE89-59D270FC3B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Master's Hole-In-One Sponsor   $1,000.00  </a:t>
            </a:r>
          </a:p>
          <a:p>
            <a:r>
              <a:rPr lang="en-US" dirty="0"/>
              <a:t>All golfers will have the opportunity to win a once in a lifetime experience to the Masters for two including airfare and lodging when they hit a Hole-In-One on your sponsored hole. (Prize insurance is included with sponsorship)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Signage at the </a:t>
            </a:r>
            <a:r>
              <a:rPr lang="en-US" dirty="0" err="1"/>
              <a:t>Masterâ</a:t>
            </a:r>
            <a:r>
              <a:rPr lang="en-US" dirty="0"/>
              <a:t>€™s Hole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Masters Hole-In-One Sponsorship for next year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FEE3B7-A6B0-4954-A9DB-438913538DB3}"/>
              </a:ext>
            </a:extLst>
          </p:cNvPr>
          <p:cNvSpPr txBox="1">
            <a:spLocks/>
          </p:cNvSpPr>
          <p:nvPr/>
        </p:nvSpPr>
        <p:spPr>
          <a:xfrm>
            <a:off x="1103312" y="2060574"/>
            <a:ext cx="4396339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76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66E7F-1807-46A0-84A4-E7CFF39D0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89250-CE81-47CA-8F72-BBBC6F23A3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Super Bowl Hole-In-One Sponsor   $1,000.00  </a:t>
            </a:r>
          </a:p>
          <a:p>
            <a:r>
              <a:rPr lang="en-US" dirty="0"/>
              <a:t>All golfers will have the opportunity to win a once in a lifetime experience of a trip for two to the Super Bowl including airfare and lodging when they hit a Hole-In-One on your sponsored hole. (Prize insurance is included with sponsorship)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Signage at the Super Bowl Hole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Super Bowl Hole-In-One Sponsorship for next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FAF44-7D03-4620-AB23-30C991959D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Pebble Beach Hole-In-One Sponsor   $750.00  </a:t>
            </a:r>
          </a:p>
          <a:p>
            <a:r>
              <a:rPr lang="en-US" dirty="0"/>
              <a:t>All golfers will have the opportunity to win a once in a lifetime experience of a Pebble Beach Golf Vacation for two including airfare and lodging when they hit a Hole-In-One on your sponsored hole. (Prize insurance is included with sponsorship)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Signage at the Pebble Beach Hole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Pebble Beach Hole-In-One Sponsorship for next year</a:t>
            </a:r>
          </a:p>
        </p:txBody>
      </p:sp>
    </p:spTree>
    <p:extLst>
      <p:ext uri="{BB962C8B-B14F-4D97-AF65-F5344CB8AC3E}">
        <p14:creationId xmlns:p14="http://schemas.microsoft.com/office/powerpoint/2010/main" val="3634547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8A101-EC6F-472B-BE7A-49E3C4D4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E55A8-B268-4C87-B544-3AEAA75E4C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Pinehurst Hole-In-One Sponsor   $750.00  </a:t>
            </a:r>
          </a:p>
          <a:p>
            <a:r>
              <a:rPr lang="en-US" dirty="0"/>
              <a:t>All golfers will have the opportunity to win a once in a lifetime experience of a Pinehurst Golf Vacation for two including airfare and lodging when they hit a Hole-In-One on your sponsored hole. (Prize insurance is included with sponsorship)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Signage at the Pinehurst Hole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Pinehurst Hole-In-One Sponsorship for next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F0669-8A48-436F-930B-9CA93877A7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7068BA-21D7-47EB-94CA-2CA6F029B26C}"/>
              </a:ext>
            </a:extLst>
          </p:cNvPr>
          <p:cNvSpPr txBox="1">
            <a:spLocks/>
          </p:cNvSpPr>
          <p:nvPr/>
        </p:nvSpPr>
        <p:spPr>
          <a:xfrm>
            <a:off x="1103312" y="2056092"/>
            <a:ext cx="4396339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2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E0E9-2DE0-4A62-8D84-D009DCA7F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DFAA0-C308-477A-8BEC-F2CB899CFF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Hole Sign Sponsor   $100.00  </a:t>
            </a:r>
          </a:p>
          <a:p>
            <a:r>
              <a:rPr lang="en-US" dirty="0"/>
              <a:t>Sponsor Logo on Sign Prominently displayed at one of the Holes on the course</a:t>
            </a:r>
          </a:p>
          <a:p>
            <a:r>
              <a:rPr lang="en-US" dirty="0"/>
              <a:t>Opportunity to include item in each goodie bag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30178-DE14-439C-B2EC-70C44A4538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Golf Tee Sponsor   $750.00  </a:t>
            </a:r>
          </a:p>
          <a:p>
            <a:r>
              <a:rPr lang="en-US" dirty="0"/>
              <a:t>Sponsor logo will be printed on the pack of tees that each player receives upon check-in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Tee Pack Sponsorship for next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7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75B16-DFB2-4FB9-8F3F-9643B1FBA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4F10D-3D88-41D0-BF12-CC4A65E67A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Small Business Sponsor   $700.00  </a:t>
            </a:r>
          </a:p>
          <a:p>
            <a:r>
              <a:rPr lang="en-US" dirty="0"/>
              <a:t>This package includes 4 Golfers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The ability to set up on the </a:t>
            </a:r>
            <a:r>
              <a:rPr lang="en-US" dirty="0" err="1"/>
              <a:t>teebox</a:t>
            </a:r>
            <a:r>
              <a:rPr lang="en-US" dirty="0"/>
              <a:t> with your own table and meet golfers face to face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C97E3-4C33-4864-9C51-0BC1C26C02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Pin Flag Sponsor   $400.00  </a:t>
            </a:r>
          </a:p>
          <a:p>
            <a:r>
              <a:rPr lang="en-US" dirty="0"/>
              <a:t>This package includes 4 Golfers</a:t>
            </a:r>
          </a:p>
          <a:p>
            <a:r>
              <a:rPr lang="en-US" dirty="0"/>
              <a:t>Sponsor logo will be printed on a pin flag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</p:txBody>
      </p:sp>
    </p:spTree>
    <p:extLst>
      <p:ext uri="{BB962C8B-B14F-4D97-AF65-F5344CB8AC3E}">
        <p14:creationId xmlns:p14="http://schemas.microsoft.com/office/powerpoint/2010/main" val="3660644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B1089-FCFA-4568-900C-F44AC2551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7623E-B932-49B1-9E62-1182469FB0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Golf Ball Sponsor   $1,100.00  </a:t>
            </a:r>
          </a:p>
          <a:p>
            <a:r>
              <a:rPr lang="en-US" dirty="0"/>
              <a:t>Sponsor logo will be on a sleeve of golf balls that each player receives upon check-in.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Golf Ball Sponsorship for next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0CED54-4030-4E33-AC45-AC93FAE94A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Putting Contest Sponsor   $1,000.00</a:t>
            </a:r>
          </a:p>
          <a:p>
            <a:r>
              <a:rPr lang="en-US" dirty="0"/>
              <a:t> Sponsor the $5,000 cash prize putting contest (Prize Insurance Included in Sponsorship)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Signage at the putting contest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Putting Contest Sponsorship for next year</a:t>
            </a:r>
          </a:p>
        </p:txBody>
      </p:sp>
    </p:spTree>
    <p:extLst>
      <p:ext uri="{BB962C8B-B14F-4D97-AF65-F5344CB8AC3E}">
        <p14:creationId xmlns:p14="http://schemas.microsoft.com/office/powerpoint/2010/main" val="423239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6FCD8-43E9-43FF-B935-1A58762C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1520E-6F9D-4FCF-A133-6529557F13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u="sng" dirty="0" err="1"/>
              <a:t>Popsocket</a:t>
            </a:r>
            <a:r>
              <a:rPr lang="en-US" b="1" u="sng" dirty="0"/>
              <a:t> Sponsor   $1,500.00  </a:t>
            </a:r>
          </a:p>
          <a:p>
            <a:r>
              <a:rPr lang="en-US" dirty="0"/>
              <a:t>Sponsor logo will be on a Pop Socket that each player receives upon check-in.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Pop Socket Sponsorship for next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60B3D-D37B-4BAC-8EC9-C23798FF83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Koozie Sponsor   $1,500.00  </a:t>
            </a:r>
          </a:p>
          <a:p>
            <a:r>
              <a:rPr lang="en-US" dirty="0"/>
              <a:t>Sponsor logo will be on the Koozie that each player receives upon check-in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Koozie Sponsorship for next year</a:t>
            </a:r>
          </a:p>
        </p:txBody>
      </p:sp>
    </p:spTree>
    <p:extLst>
      <p:ext uri="{BB962C8B-B14F-4D97-AF65-F5344CB8AC3E}">
        <p14:creationId xmlns:p14="http://schemas.microsoft.com/office/powerpoint/2010/main" val="322273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61FD0-4378-4F77-A95E-41F83E1BE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613CD-15AC-4CE2-B9C9-8C92B1158B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Divot Tool Sponsor   $2,000.00  </a:t>
            </a:r>
          </a:p>
          <a:p>
            <a:r>
              <a:rPr lang="en-US" dirty="0"/>
              <a:t>This package includes 2 Golfers</a:t>
            </a:r>
          </a:p>
          <a:p>
            <a:r>
              <a:rPr lang="en-US" dirty="0"/>
              <a:t>Sponsor logo will be on the divot tool/ball marker that each player receives upon check-in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Divot Tool Sponsorship for next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30FB7-1DB3-4E20-A2F2-9952618DB2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Poker Chip Sponsor   $1,750.00  </a:t>
            </a:r>
          </a:p>
          <a:p>
            <a:r>
              <a:rPr lang="en-US" dirty="0"/>
              <a:t>This package includes 2 Golfers</a:t>
            </a:r>
          </a:p>
          <a:p>
            <a:r>
              <a:rPr lang="en-US" dirty="0"/>
              <a:t>Sponsor logo will be on the poker chip/ball marker that each player receives upon check-in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Poker Chip Sponsorship for next year</a:t>
            </a:r>
          </a:p>
        </p:txBody>
      </p:sp>
    </p:spTree>
    <p:extLst>
      <p:ext uri="{BB962C8B-B14F-4D97-AF65-F5344CB8AC3E}">
        <p14:creationId xmlns:p14="http://schemas.microsoft.com/office/powerpoint/2010/main" val="2647145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C10A1-52C4-4C96-91D2-307987631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2F5E0-4F27-47A2-BFE8-1779A655BD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Golf Towel Sponsor   $3,000.00  </a:t>
            </a:r>
          </a:p>
          <a:p>
            <a:r>
              <a:rPr lang="en-US" dirty="0"/>
              <a:t>This package includes 2 Golfers</a:t>
            </a:r>
          </a:p>
          <a:p>
            <a:r>
              <a:rPr lang="en-US" dirty="0"/>
              <a:t>Sponsor logo will be on the Golf Towel that each player receives upon check-in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Golf Towel Sponsorship for next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F3AA2-DB36-479E-921B-309D8BB41A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Goodie Bag Sponsor   $2,500.00</a:t>
            </a:r>
          </a:p>
          <a:p>
            <a:r>
              <a:rPr lang="en-US" dirty="0"/>
              <a:t>  This package includes 2 Golfers</a:t>
            </a:r>
          </a:p>
          <a:p>
            <a:r>
              <a:rPr lang="en-US" dirty="0"/>
              <a:t>Sponsor logo will be on the Goodie Bag that each player receives upon check-in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Goodie Bag Sponsorship for next year</a:t>
            </a:r>
          </a:p>
        </p:txBody>
      </p:sp>
    </p:spTree>
    <p:extLst>
      <p:ext uri="{BB962C8B-B14F-4D97-AF65-F5344CB8AC3E}">
        <p14:creationId xmlns:p14="http://schemas.microsoft.com/office/powerpoint/2010/main" val="3339877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B6237-6394-4935-AFF7-F770D766C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04142-2AA8-45DD-8C03-14B66C3B2E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Hat Sponsor   $3,500.00</a:t>
            </a:r>
          </a:p>
          <a:p>
            <a:r>
              <a:rPr lang="en-US" dirty="0"/>
              <a:t>This package includes 4 Golfers</a:t>
            </a:r>
          </a:p>
          <a:p>
            <a:r>
              <a:rPr lang="en-US" dirty="0"/>
              <a:t>Sponsor logo will be on the Hat that each player receives upon check-in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Hat Sponsorship for next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DF6D0-5428-40C5-92A0-2033BA8B6F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Drink Cooler Sponsor   $3,000.00  </a:t>
            </a:r>
          </a:p>
          <a:p>
            <a:r>
              <a:rPr lang="en-US" dirty="0"/>
              <a:t>This package includes 2 Golfers</a:t>
            </a:r>
          </a:p>
          <a:p>
            <a:r>
              <a:rPr lang="en-US" dirty="0"/>
              <a:t>Sponsor logo will be on the Drink Cooler that each player receives upon check-in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Drink Cooler Sponsorship for next year</a:t>
            </a:r>
          </a:p>
        </p:txBody>
      </p:sp>
    </p:spTree>
    <p:extLst>
      <p:ext uri="{BB962C8B-B14F-4D97-AF65-F5344CB8AC3E}">
        <p14:creationId xmlns:p14="http://schemas.microsoft.com/office/powerpoint/2010/main" val="1347838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7357-863D-4DDC-927B-7BDF52A86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B387F-4033-47BD-A016-19E6EACDCB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Trunk Organizer Sponsor   $4,500.00 </a:t>
            </a:r>
          </a:p>
          <a:p>
            <a:r>
              <a:rPr lang="en-US" dirty="0"/>
              <a:t>This package includes 2 Golfers</a:t>
            </a:r>
          </a:p>
          <a:p>
            <a:r>
              <a:rPr lang="en-US" dirty="0"/>
              <a:t>Sponsor logo will be on the Trunk Organizer that each player receives upon check-in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Trunk Organizer Sponsorship for next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E54BD-3B89-427E-8B9C-8461C05E32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Water Bottle Sponsor   $4,000.00</a:t>
            </a:r>
          </a:p>
          <a:p>
            <a:r>
              <a:rPr lang="en-US" dirty="0"/>
              <a:t>This package includes 4 Golfers</a:t>
            </a:r>
          </a:p>
          <a:p>
            <a:r>
              <a:rPr lang="en-US" dirty="0"/>
              <a:t>Sponsor logo will be on the Insulated Water Bottle that each player receives upon check-in</a:t>
            </a:r>
          </a:p>
          <a:p>
            <a:r>
              <a:rPr lang="en-US" dirty="0"/>
              <a:t>Signage at registration</a:t>
            </a:r>
          </a:p>
          <a:p>
            <a:r>
              <a:rPr lang="en-US" dirty="0"/>
              <a:t>One Hole Sign Sponsorship</a:t>
            </a:r>
          </a:p>
          <a:p>
            <a:r>
              <a:rPr lang="en-US" dirty="0"/>
              <a:t>Recognition as a Sponsor on the Website for 1 year</a:t>
            </a:r>
          </a:p>
          <a:p>
            <a:r>
              <a:rPr lang="en-US" dirty="0"/>
              <a:t>Mentions in selected press releases and promotional materials</a:t>
            </a:r>
          </a:p>
          <a:p>
            <a:r>
              <a:rPr lang="en-US" dirty="0"/>
              <a:t>Opportunity to include item in each goodie bag</a:t>
            </a:r>
          </a:p>
          <a:p>
            <a:r>
              <a:rPr lang="en-US" dirty="0"/>
              <a:t>Sponsor recognition plaque</a:t>
            </a:r>
          </a:p>
          <a:p>
            <a:r>
              <a:rPr lang="en-US" dirty="0"/>
              <a:t>Opportunity to reserve Water Bottle Sponsorship for next year</a:t>
            </a:r>
          </a:p>
        </p:txBody>
      </p:sp>
    </p:spTree>
    <p:extLst>
      <p:ext uri="{BB962C8B-B14F-4D97-AF65-F5344CB8AC3E}">
        <p14:creationId xmlns:p14="http://schemas.microsoft.com/office/powerpoint/2010/main" val="36232366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2075</Words>
  <Application>Microsoft Office PowerPoint</Application>
  <PresentationFormat>Widescreen</PresentationFormat>
  <Paragraphs>282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Haney</dc:creator>
  <cp:lastModifiedBy>Noys</cp:lastModifiedBy>
  <cp:revision>7</cp:revision>
  <cp:lastPrinted>2023-03-31T16:59:28Z</cp:lastPrinted>
  <dcterms:created xsi:type="dcterms:W3CDTF">2023-03-31T16:29:42Z</dcterms:created>
  <dcterms:modified xsi:type="dcterms:W3CDTF">2023-04-11T21:00:53Z</dcterms:modified>
</cp:coreProperties>
</file>